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Calibri (MS)" panose="020B0604020202020204" charset="0"/>
      <p:regular r:id="rId4"/>
    </p:embeddedFont>
    <p:embeddedFont>
      <p:font typeface="Calibri (MS) Bold" panose="020B0604020202020204" charset="0"/>
      <p:regular r:id="rId5"/>
    </p:embeddedFont>
    <p:embeddedFont>
      <p:font typeface="Calibri (MS) Italics" panose="020B0604020202020204" charset="0"/>
      <p:regular r:id="rId6"/>
    </p:embeddedFont>
    <p:embeddedFont>
      <p:font typeface="Open Sans Bold" panose="020B0806030504020204" pitchFamily="34" charset="0"/>
      <p:regular r:id="rId7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EF9DF-50C3-2F3A-33B8-6077660FE64F}" v="272" dt="2025-09-15T09:59:15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328846" cy="1995054"/>
            <a:chOff x="0" y="0"/>
            <a:chExt cx="24438462" cy="2660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8483" cy="2660015"/>
            </a:xfrm>
            <a:custGeom>
              <a:avLst/>
              <a:gdLst/>
              <a:ahLst/>
              <a:cxnLst/>
              <a:rect l="l" t="t" r="r" b="b"/>
              <a:pathLst>
                <a:path w="24438483" h="2660015">
                  <a:moveTo>
                    <a:pt x="0" y="0"/>
                  </a:moveTo>
                  <a:lnTo>
                    <a:pt x="24438483" y="0"/>
                  </a:lnTo>
                  <a:lnTo>
                    <a:pt x="24438483" y="2660015"/>
                  </a:lnTo>
                  <a:lnTo>
                    <a:pt x="0" y="2660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719" b="-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07226" y="4977562"/>
            <a:ext cx="9554292" cy="4521458"/>
          </a:xfrm>
          <a:custGeom>
            <a:avLst/>
            <a:gdLst/>
            <a:ahLst/>
            <a:cxnLst/>
            <a:rect l="l" t="t" r="r" b="b"/>
            <a:pathLst>
              <a:path w="9554292" h="4521458">
                <a:moveTo>
                  <a:pt x="0" y="0"/>
                </a:moveTo>
                <a:lnTo>
                  <a:pt x="9554292" y="0"/>
                </a:lnTo>
                <a:lnTo>
                  <a:pt x="9554292" y="4521458"/>
                </a:lnTo>
                <a:lnTo>
                  <a:pt x="0" y="452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1" b="-243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0808" y="4339387"/>
            <a:ext cx="4248343" cy="5664458"/>
          </a:xfrm>
          <a:custGeom>
            <a:avLst/>
            <a:gdLst/>
            <a:ahLst/>
            <a:cxnLst/>
            <a:rect l="l" t="t" r="r" b="b"/>
            <a:pathLst>
              <a:path w="4248343" h="5664458">
                <a:moveTo>
                  <a:pt x="0" y="0"/>
                </a:moveTo>
                <a:lnTo>
                  <a:pt x="4248344" y="0"/>
                </a:lnTo>
                <a:lnTo>
                  <a:pt x="4248344" y="5664458"/>
                </a:lnTo>
                <a:lnTo>
                  <a:pt x="0" y="566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28459" y="1119738"/>
            <a:ext cx="11525597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DIPARTIMENTO DI SCIENZE MATEMATICHE, INFORMATICHE E FISICHE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1229" y="9537120"/>
            <a:ext cx="416638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anno accademico 2024/2025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8190" y="2093881"/>
            <a:ext cx="1349025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Corso di laurea in </a:t>
            </a:r>
          </a:p>
          <a:p>
            <a:pPr algn="ctr">
              <a:lnSpc>
                <a:spcPts val="3000"/>
              </a:lnSpc>
            </a:pPr>
            <a:r>
              <a:rPr lang="en-US" sz="250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INTERNET OF THINGS, BIG DATA E 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9745" y="2913031"/>
            <a:ext cx="1683134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Progettazione e sviluppo di un UGV a controllo remoto per la sorveglianza urbana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BE3E0D-EB9E-25CA-D10E-7B3905EC8C93}"/>
              </a:ext>
            </a:extLst>
          </p:cNvPr>
          <p:cNvSpPr txBox="1"/>
          <p:nvPr/>
        </p:nvSpPr>
        <p:spPr>
          <a:xfrm>
            <a:off x="1660052" y="3670729"/>
            <a:ext cx="6529387" cy="91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err="1">
                <a:latin typeface="Times New Roman"/>
                <a:ea typeface="Calibri"/>
                <a:cs typeface="Calibri"/>
              </a:rPr>
              <a:t>Relatore</a:t>
            </a:r>
            <a:r>
              <a:rPr lang="en-US" sz="2700" dirty="0">
                <a:latin typeface="Times New Roman"/>
                <a:cs typeface="Segoe UI"/>
              </a:rPr>
              <a:t>             Prof. Ivan </a:t>
            </a:r>
            <a:r>
              <a:rPr lang="en-US" sz="2700" err="1">
                <a:latin typeface="Times New Roman"/>
                <a:ea typeface="Calibri"/>
                <a:cs typeface="Segoe UI"/>
              </a:rPr>
              <a:t>Scagnetto</a:t>
            </a:r>
            <a:endParaRPr lang="en-US" sz="2700">
              <a:latin typeface="Times New Roman"/>
              <a:cs typeface="Segoe UI"/>
            </a:endParaRPr>
          </a:p>
          <a:p>
            <a:pPr>
              <a:lnSpc>
                <a:spcPts val="3240"/>
              </a:lnSpc>
            </a:pPr>
            <a:r>
              <a:rPr lang="en-US" sz="2700" dirty="0" err="1">
                <a:latin typeface="Times New Roman"/>
                <a:ea typeface="Calibri"/>
                <a:cs typeface="Calibri"/>
              </a:rPr>
              <a:t>Correlatore</a:t>
            </a:r>
            <a:r>
              <a:rPr lang="en-US" sz="2700" dirty="0">
                <a:latin typeface="Times New Roman"/>
                <a:ea typeface="Calibri"/>
                <a:cs typeface="Calibri"/>
              </a:rPr>
              <a:t>               Dott. Denis Tavaris</a:t>
            </a:r>
            <a:endParaRPr lang="it-IT" dirty="0">
              <a:latin typeface="Times New Roman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34CA290-438D-52E5-9C01-6A4273F5AA00}"/>
              </a:ext>
            </a:extLst>
          </p:cNvPr>
          <p:cNvSpPr txBox="1"/>
          <p:nvPr/>
        </p:nvSpPr>
        <p:spPr>
          <a:xfrm>
            <a:off x="10961214" y="3627866"/>
            <a:ext cx="6529387" cy="502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err="1">
                <a:latin typeface="Times New Roman"/>
                <a:ea typeface="Calibri"/>
                <a:cs typeface="Calibri"/>
              </a:rPr>
              <a:t>Laureando</a:t>
            </a:r>
            <a:r>
              <a:rPr lang="en-US" sz="2700" dirty="0">
                <a:latin typeface="Times New Roman"/>
                <a:ea typeface="Calibri"/>
                <a:cs typeface="Calibri"/>
              </a:rPr>
              <a:t>              Marco Catanzaro</a:t>
            </a:r>
            <a:endParaRPr lang="it-IT" dirty="0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328846" cy="1995054"/>
            <a:chOff x="0" y="0"/>
            <a:chExt cx="24438462" cy="2660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8483" cy="2660015"/>
            </a:xfrm>
            <a:custGeom>
              <a:avLst/>
              <a:gdLst/>
              <a:ahLst/>
              <a:cxnLst/>
              <a:rect l="l" t="t" r="r" b="b"/>
              <a:pathLst>
                <a:path w="24438483" h="2660015">
                  <a:moveTo>
                    <a:pt x="0" y="0"/>
                  </a:moveTo>
                  <a:lnTo>
                    <a:pt x="24438483" y="0"/>
                  </a:lnTo>
                  <a:lnTo>
                    <a:pt x="24438483" y="2660015"/>
                  </a:lnTo>
                  <a:lnTo>
                    <a:pt x="0" y="2660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719" b="-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010721" y="2128377"/>
            <a:ext cx="2721151" cy="2190527"/>
          </a:xfrm>
          <a:custGeom>
            <a:avLst/>
            <a:gdLst/>
            <a:ahLst/>
            <a:cxnLst/>
            <a:rect l="l" t="t" r="r" b="b"/>
            <a:pathLst>
              <a:path w="2721151" h="2190527">
                <a:moveTo>
                  <a:pt x="0" y="0"/>
                </a:moveTo>
                <a:lnTo>
                  <a:pt x="2721151" y="0"/>
                </a:lnTo>
                <a:lnTo>
                  <a:pt x="2721151" y="2190527"/>
                </a:lnTo>
                <a:lnTo>
                  <a:pt x="0" y="21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19506" y="2128377"/>
            <a:ext cx="3582378" cy="2386759"/>
          </a:xfrm>
          <a:custGeom>
            <a:avLst/>
            <a:gdLst/>
            <a:ahLst/>
            <a:cxnLst/>
            <a:rect l="l" t="t" r="r" b="b"/>
            <a:pathLst>
              <a:path w="3582378" h="2386759">
                <a:moveTo>
                  <a:pt x="0" y="0"/>
                </a:moveTo>
                <a:lnTo>
                  <a:pt x="3582378" y="0"/>
                </a:lnTo>
                <a:lnTo>
                  <a:pt x="3582378" y="2386759"/>
                </a:lnTo>
                <a:lnTo>
                  <a:pt x="0" y="238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25709" y="2128377"/>
            <a:ext cx="2253767" cy="3382756"/>
          </a:xfrm>
          <a:custGeom>
            <a:avLst/>
            <a:gdLst/>
            <a:ahLst/>
            <a:cxnLst/>
            <a:rect l="l" t="t" r="r" b="b"/>
            <a:pathLst>
              <a:path w="2253767" h="3382756">
                <a:moveTo>
                  <a:pt x="0" y="0"/>
                </a:moveTo>
                <a:lnTo>
                  <a:pt x="2253767" y="0"/>
                </a:lnTo>
                <a:lnTo>
                  <a:pt x="2253767" y="3382756"/>
                </a:lnTo>
                <a:lnTo>
                  <a:pt x="0" y="338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879" r="-1926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47967" y="5143500"/>
            <a:ext cx="4493256" cy="4851018"/>
          </a:xfrm>
          <a:custGeom>
            <a:avLst/>
            <a:gdLst/>
            <a:ahLst/>
            <a:cxnLst/>
            <a:rect l="l" t="t" r="r" b="b"/>
            <a:pathLst>
              <a:path w="4493256" h="4851018">
                <a:moveTo>
                  <a:pt x="0" y="0"/>
                </a:moveTo>
                <a:lnTo>
                  <a:pt x="4493255" y="0"/>
                </a:lnTo>
                <a:lnTo>
                  <a:pt x="4493255" y="4851018"/>
                </a:lnTo>
                <a:lnTo>
                  <a:pt x="0" y="4851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5522" y="6302076"/>
            <a:ext cx="6998042" cy="3201604"/>
          </a:xfrm>
          <a:custGeom>
            <a:avLst/>
            <a:gdLst/>
            <a:ahLst/>
            <a:cxnLst/>
            <a:rect l="l" t="t" r="r" b="b"/>
            <a:pathLst>
              <a:path w="6998042" h="3201604">
                <a:moveTo>
                  <a:pt x="0" y="0"/>
                </a:moveTo>
                <a:lnTo>
                  <a:pt x="6998042" y="0"/>
                </a:lnTo>
                <a:lnTo>
                  <a:pt x="6998042" y="3201604"/>
                </a:lnTo>
                <a:lnTo>
                  <a:pt x="0" y="3201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06000" y="5963792"/>
            <a:ext cx="5829530" cy="3832916"/>
          </a:xfrm>
          <a:custGeom>
            <a:avLst/>
            <a:gdLst/>
            <a:ahLst/>
            <a:cxnLst/>
            <a:rect l="l" t="t" r="r" b="b"/>
            <a:pathLst>
              <a:path w="5829530" h="3832916">
                <a:moveTo>
                  <a:pt x="0" y="0"/>
                </a:moveTo>
                <a:lnTo>
                  <a:pt x="5829530" y="0"/>
                </a:lnTo>
                <a:lnTo>
                  <a:pt x="5829530" y="3832916"/>
                </a:lnTo>
                <a:lnTo>
                  <a:pt x="0" y="3832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36769" y="1117368"/>
            <a:ext cx="12165677" cy="3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DIPARTIMENTO DI SCIENZE MATEMATICHE, INFORMATICHE E FISICHE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4380" y="2313274"/>
            <a:ext cx="7278706" cy="69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7"/>
              </a:lnSpc>
              <a:spcBef>
                <a:spcPct val="0"/>
              </a:spcBef>
            </a:pPr>
            <a:r>
              <a:rPr lang="en-US" sz="413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1 - Hardware e sensori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522" y="4123333"/>
            <a:ext cx="8870993" cy="69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7"/>
              </a:lnSpc>
              <a:spcBef>
                <a:spcPct val="0"/>
              </a:spcBef>
            </a:pPr>
            <a:r>
              <a:rPr lang="en-US" sz="413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2 - stack di rete e protocolli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5522" y="5010425"/>
            <a:ext cx="10700159" cy="69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7"/>
              </a:lnSpc>
              <a:spcBef>
                <a:spcPct val="0"/>
              </a:spcBef>
            </a:pPr>
            <a:r>
              <a:rPr lang="en-US" sz="413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3 - programmazione, testing e GUI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Personalizzato</PresentationFormat>
  <Paragraphs>0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3" baseType="lpstr">
      <vt:lpstr>Office Theme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LAUREE Triennali.pptx</dc:title>
  <cp:revision>47</cp:revision>
  <dcterms:created xsi:type="dcterms:W3CDTF">2006-08-16T00:00:00Z</dcterms:created>
  <dcterms:modified xsi:type="dcterms:W3CDTF">2025-09-15T10:01:44Z</dcterms:modified>
  <dc:identifier>DAGx7AgWXNQ</dc:identifier>
</cp:coreProperties>
</file>